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57" r:id="rId5"/>
    <p:sldId id="258" r:id="rId6"/>
    <p:sldId id="269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476672"/>
            <a:ext cx="864096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Развитие познавательной инициативы дошкольников в процессе проектной деятельности на тему: </a:t>
            </a:r>
          </a:p>
          <a:p>
            <a:pPr algn="ctr"/>
            <a:r>
              <a:rPr lang="ru-RU" sz="5400" b="1" dirty="0" smtClean="0"/>
              <a:t>«Жилища народов мира»</a:t>
            </a:r>
          </a:p>
          <a:p>
            <a:pPr algn="ctr"/>
            <a:r>
              <a:rPr lang="ru-RU" sz="4000" b="1" dirty="0" smtClean="0"/>
              <a:t>(средняя группа)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58890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175___02\IMG_29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4800"/>
            <a:ext cx="4088897" cy="3066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:\175___02\IMG_29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973" y="188640"/>
            <a:ext cx="4259354" cy="3066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F:\175___02\IMG_30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15688"/>
            <a:ext cx="4067001" cy="314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F:\175___02\IMG_299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972" y="3419376"/>
            <a:ext cx="4259354" cy="314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12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кукла-оберег Т.В ср.гр 2018\IMG_24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007" y="241512"/>
            <a:ext cx="4166481" cy="304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F:\кукла-оберег Т.В ср.гр 2018\IMG_24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1513"/>
            <a:ext cx="4320480" cy="3043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F:\кукла-оберег Т.В ср.гр 2018\IMG_24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007" y="3428999"/>
            <a:ext cx="4166481" cy="330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F:\кукла-оберег Т.В ср.гр 2018\IMG_246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429000"/>
            <a:ext cx="4320480" cy="330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41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619672" y="1844824"/>
            <a:ext cx="6400800" cy="347472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8000" dirty="0" smtClean="0">
                <a:solidFill>
                  <a:schemeClr val="tx1"/>
                </a:solidFill>
              </a:rPr>
              <a:t>Спасибо за внимание!</a:t>
            </a:r>
            <a:endParaRPr lang="ru-RU" sz="8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62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640960" cy="244827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b="1" dirty="0">
                <a:solidFill>
                  <a:schemeClr val="tx1"/>
                </a:solidFill>
              </a:rPr>
              <a:t>Цель </a:t>
            </a:r>
            <a:r>
              <a:rPr lang="ru-RU" sz="2400" b="1" dirty="0" smtClean="0">
                <a:solidFill>
                  <a:schemeClr val="tx1"/>
                </a:solidFill>
              </a:rPr>
              <a:t>проекта </a:t>
            </a:r>
            <a:r>
              <a:rPr lang="ru-RU" sz="2400" b="1" dirty="0" smtClean="0"/>
              <a:t>: </a:t>
            </a:r>
            <a:r>
              <a:rPr lang="ru-RU" sz="2400" dirty="0">
                <a:solidFill>
                  <a:schemeClr val="tx1"/>
                </a:solidFill>
              </a:rPr>
              <a:t>повышение интереса к истории появления жилища у разных народов мира, выделение общего и особенного в предназначении жилья.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443841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Задачи </a:t>
            </a:r>
            <a:r>
              <a:rPr lang="ru-RU" sz="2400" b="1" dirty="0" smtClean="0"/>
              <a:t>проекта : </a:t>
            </a:r>
            <a:r>
              <a:rPr lang="ru-RU" sz="2400" dirty="0" smtClean="0"/>
              <a:t>познакомить </a:t>
            </a:r>
            <a:r>
              <a:rPr lang="ru-RU" sz="2400" dirty="0"/>
              <a:t>детей с разновидностями домов народов мира; формирование представлений о взаимосвязи климата, образа жизни народа с типом и видом жилья; </a:t>
            </a:r>
            <a:r>
              <a:rPr lang="ru-RU" sz="2400" dirty="0" smtClean="0"/>
              <a:t>закрепление </a:t>
            </a:r>
            <a:r>
              <a:rPr lang="ru-RU" sz="2400" dirty="0"/>
              <a:t>знаний детей о назначении дома; расширение словаря детей и </a:t>
            </a:r>
            <a:r>
              <a:rPr lang="ru-RU" sz="2400" dirty="0" smtClean="0"/>
              <a:t>словообразование; </a:t>
            </a:r>
            <a:r>
              <a:rPr lang="ru-RU" sz="2400" dirty="0"/>
              <a:t>воспитание любви к своему дому, к </a:t>
            </a:r>
            <a:r>
              <a:rPr lang="ru-RU" sz="2400" dirty="0" smtClean="0"/>
              <a:t>Родине.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4790" y="3933056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Актуальность проблемы : </a:t>
            </a:r>
            <a:r>
              <a:rPr lang="ru-RU" sz="2400" dirty="0"/>
              <a:t>недостаточно знаний об эволюции жилища и разнообразии жилищ человека.</a:t>
            </a:r>
          </a:p>
          <a:p>
            <a:endParaRPr lang="ru-RU" sz="2400" dirty="0"/>
          </a:p>
          <a:p>
            <a:r>
              <a:rPr lang="ru-RU" sz="2400" b="1" dirty="0" smtClean="0"/>
              <a:t>Участники </a:t>
            </a:r>
            <a:r>
              <a:rPr lang="ru-RU" sz="2400" b="1" dirty="0"/>
              <a:t>проекта : </a:t>
            </a:r>
            <a:r>
              <a:rPr lang="ru-RU" sz="2400" dirty="0"/>
              <a:t>дети,  воспитатели, родители</a:t>
            </a:r>
          </a:p>
        </p:txBody>
      </p:sp>
    </p:spTree>
    <p:extLst>
      <p:ext uri="{BB962C8B-B14F-4D97-AF65-F5344CB8AC3E}">
        <p14:creationId xmlns:p14="http://schemas.microsoft.com/office/powerpoint/2010/main" val="26620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566" y="116632"/>
            <a:ext cx="8964488" cy="3474720"/>
          </a:xfrm>
        </p:spPr>
        <p:txBody>
          <a:bodyPr/>
          <a:lstStyle/>
          <a:p>
            <a:pPr marL="45720" indent="0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Предварительная работа</a:t>
            </a:r>
            <a:r>
              <a:rPr lang="ru-RU" dirty="0" smtClean="0"/>
              <a:t>: </a:t>
            </a:r>
            <a:r>
              <a:rPr lang="ru-RU" dirty="0" smtClean="0">
                <a:solidFill>
                  <a:schemeClr val="tx1"/>
                </a:solidFill>
              </a:rPr>
              <a:t>изготовление макетов жилищ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AutoShape 4" descr="https://pp.userapi.com/c846216/v846216893/1c72f7/7U5e65pmnx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pp.userapi.com/c846216/v846216893/1c72f7/7U5e65pmnx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6" y="692696"/>
            <a:ext cx="4752391" cy="356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pp.userapi.com/c846417/v846417893/1c2844/rWdc9bHO3r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557" y="892555"/>
            <a:ext cx="3851920" cy="5135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3645025"/>
            <a:ext cx="4875314" cy="3192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784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686"/>
            <a:ext cx="4822825" cy="361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420888"/>
            <a:ext cx="3332392" cy="4443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299" y="-17686"/>
            <a:ext cx="3336188" cy="4336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059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403648" y="116632"/>
            <a:ext cx="6400800" cy="347472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200" b="1" dirty="0" smtClean="0">
                <a:solidFill>
                  <a:schemeClr val="tx1"/>
                </a:solidFill>
              </a:rPr>
              <a:t>Работа над проектом в группе </a:t>
            </a: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F:\176___03\IMG_30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4007886" cy="300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176___03\IMG_30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808896"/>
            <a:ext cx="4104456" cy="310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F:\176___03\IMG_30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92696"/>
            <a:ext cx="4104456" cy="301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F:\176___03\IMG_30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08896"/>
            <a:ext cx="4007886" cy="304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97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9552" y="5669566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 Рисунки жилищ, выполненные детьми </a:t>
            </a:r>
            <a:endParaRPr lang="ru-RU" sz="32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492" y="134284"/>
            <a:ext cx="7380376" cy="5535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33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3" y="33414"/>
            <a:ext cx="2927627" cy="4043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1931"/>
            <a:ext cx="3402378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166" y="2420888"/>
            <a:ext cx="3327834" cy="4437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3406492"/>
            <a:ext cx="4608511" cy="3451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202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036496" cy="242088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200" b="1" dirty="0" smtClean="0">
                <a:solidFill>
                  <a:schemeClr val="tx1"/>
                </a:solidFill>
              </a:rPr>
              <a:t>Реализация проекта в родительском клубе  «Дружные ладошки»</a:t>
            </a: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35" y="1052736"/>
            <a:ext cx="4017633" cy="2580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35" y="3732617"/>
            <a:ext cx="4017633" cy="2932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037" y="3712802"/>
            <a:ext cx="3900433" cy="2932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038" y="1013909"/>
            <a:ext cx="3900433" cy="2619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958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176___03\IMG_30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188640"/>
            <a:ext cx="4392487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176___03\IMG_30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17646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:\176___03\IMG_309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487316"/>
            <a:ext cx="4176463" cy="318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F:\176___03\IMG_31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3516037"/>
            <a:ext cx="4392488" cy="3153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343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107</TotalTime>
  <Words>141</Words>
  <Application>Microsoft Office PowerPoint</Application>
  <PresentationFormat>Экран (4:3)</PresentationFormat>
  <Paragraphs>13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smeta</dc:creator>
  <cp:lastModifiedBy>smeta</cp:lastModifiedBy>
  <cp:revision>10</cp:revision>
  <dcterms:created xsi:type="dcterms:W3CDTF">2019-03-19T04:56:32Z</dcterms:created>
  <dcterms:modified xsi:type="dcterms:W3CDTF">2019-03-20T17:26:42Z</dcterms:modified>
</cp:coreProperties>
</file>